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5" r:id="rId5"/>
    <p:sldId id="259" r:id="rId6"/>
    <p:sldId id="266" r:id="rId7"/>
    <p:sldId id="267" r:id="rId8"/>
    <p:sldId id="263" r:id="rId9"/>
    <p:sldId id="264" r:id="rId10"/>
    <p:sldId id="268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2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7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4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3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0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4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2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3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2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1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4728-5942-498A-AA7A-B232DC9F3BE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C6D7-84AB-4CD1-9580-B52F40FD2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2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3658" y="2128822"/>
            <a:ext cx="7951417" cy="27304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Киноурок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Ванька-адмирал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2-В классе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37623" y="5479968"/>
            <a:ext cx="4154905" cy="1378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</a:p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l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Маклакова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0104" y="0"/>
            <a:ext cx="8491790" cy="15081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ОБЩЕОБРАЗОВАТЕЛЬНОЕ УЧРЕЖДЕНИЕ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«СРЕДНЯЯ ШКОЛА № 108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ПЕРВОЙ ГВАРДЕЙСКОЙ АРМИИ ГОРОДА МАКЕЕВКИ»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273" y="-9442"/>
            <a:ext cx="7651354" cy="11003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«Посылки» доходят до своего пункта назначения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1"/>
          <a:stretch/>
        </p:blipFill>
        <p:spPr>
          <a:xfrm rot="5400000">
            <a:off x="425290" y="1976669"/>
            <a:ext cx="4906336" cy="400496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/>
          <a:stretch/>
        </p:blipFill>
        <p:spPr>
          <a:xfrm>
            <a:off x="5757444" y="2345010"/>
            <a:ext cx="5727033" cy="363214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024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621" y="215765"/>
            <a:ext cx="9432758" cy="61988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социальной практики – проявление активной социальной позиции детей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(приняли участие в акции «Посылка солдату», в конкурсе рисунков и поделок)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был доволен, что внес свой вклад в поддержку наших военных. Дети были горды своим выполненным долгом. Им есть кем гордиться – нашими защитниками.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8167" y="-9442"/>
            <a:ext cx="9374607" cy="68619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Киноурока (просмотр фильма –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фильма –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и поделок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выполнение полезного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просмотра</a:t>
            </a:r>
            <a:r>
              <a:rPr lang="ru-RU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детей чувства героизма и патриотизма;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поддержки военным, участвующих в СВО;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хорошего примера для подражания.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8568" y="-9442"/>
            <a:ext cx="5702968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фильма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Ванька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–адмирал»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532232"/>
            <a:ext cx="6096000" cy="34162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7011" b="5084"/>
          <a:stretch/>
        </p:blipFill>
        <p:spPr>
          <a:xfrm>
            <a:off x="6198423" y="3501190"/>
            <a:ext cx="5906020" cy="332213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83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189" y="-9442"/>
            <a:ext cx="8085221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и поделок ко Дню Защитника Отечества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8" y="1617078"/>
            <a:ext cx="4922880" cy="492288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85" y="1617078"/>
            <a:ext cx="4967676" cy="496767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699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222" y="0"/>
            <a:ext cx="12276222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278" y="0"/>
            <a:ext cx="8085221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и поделок ко Дню Защитника Отечества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3" y="1536409"/>
            <a:ext cx="6138111" cy="345268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89" y="3481137"/>
            <a:ext cx="6003312" cy="3376863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9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222" y="0"/>
            <a:ext cx="12276222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278" y="0"/>
            <a:ext cx="8085221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и поделок ко Дню Защитника Отечества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7280"/>
            <a:ext cx="5951620" cy="334778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44" y="3414046"/>
            <a:ext cx="6156156" cy="346283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6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222" y="0"/>
            <a:ext cx="12276222" cy="687688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238"/>
            <a:ext cx="6143605" cy="345577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278" y="0"/>
            <a:ext cx="8085221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и поделок ко Дню Защитника Отечества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97" y="3322011"/>
            <a:ext cx="6286203" cy="353598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81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9049"/>
            <a:ext cx="12193055" cy="6877048"/>
            <a:chOff x="0" y="-19049"/>
            <a:chExt cx="12193055" cy="687704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" r="59464" b="19402"/>
            <a:stretch/>
          </p:blipFill>
          <p:spPr>
            <a:xfrm>
              <a:off x="8624770" y="-19049"/>
              <a:ext cx="3568285" cy="685799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19082"/>
            <a:stretch/>
          </p:blipFill>
          <p:spPr>
            <a:xfrm>
              <a:off x="0" y="0"/>
              <a:ext cx="8624770" cy="685799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475" y="-38098"/>
            <a:ext cx="8340437" cy="14547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класс с удовольствием и чувством гордости поучаствовал в акции «Посылка солдату»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0" y="2229852"/>
            <a:ext cx="6030973" cy="339242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40" y="1704878"/>
            <a:ext cx="4845823" cy="484582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839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780" y="0"/>
            <a:ext cx="8340437" cy="14547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класс с удовольствием и чувством гордости поучаствовал в акции «Посылка солдату»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6" y="1835067"/>
            <a:ext cx="4671428" cy="467142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89" y="1813534"/>
            <a:ext cx="4692961" cy="469296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8579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209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Киноурок «Ванька-адмирал» во 2-В классе</vt:lpstr>
      <vt:lpstr>Презентация PowerPoint</vt:lpstr>
      <vt:lpstr>Просмотр фильма «Ванька–адмирал»</vt:lpstr>
      <vt:lpstr>Конкурс рисунков и поделок ко Дню Защитника Отечества</vt:lpstr>
      <vt:lpstr>Конкурс рисунков и поделок ко Дню Защитника Отечества</vt:lpstr>
      <vt:lpstr>Конкурс рисунков и поделок ко Дню Защитника Отечества</vt:lpstr>
      <vt:lpstr>Конкурс рисунков и поделок ко Дню Защитника Отечества</vt:lpstr>
      <vt:lpstr>Наш класс с удовольствием и чувством гордости поучаствовал в акции «Посылка солдату»</vt:lpstr>
      <vt:lpstr>Наш класс с удовольствием и чувством гордости поучаствовал в акции «Посылка солдату»</vt:lpstr>
      <vt:lpstr>Наши «Посылки» доходят до своего пункта назначения</vt:lpstr>
      <vt:lpstr>Результаты социальной практики – проявление активной социальной позиции детей (приняли участие в акции «Посылка солдату», в конкурсе рисунков и поделок)  Каждый ребенок был доволен, что внес свой вклад в поддержку наших военных. Дети были горды своим выполненным долгом. Им есть кем гордиться – нашими защитниками.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Киноурок «Чистодей» во 2-В классе</dc:title>
  <dc:creator>Елена</dc:creator>
  <cp:lastModifiedBy>Елена</cp:lastModifiedBy>
  <cp:revision>28</cp:revision>
  <dcterms:created xsi:type="dcterms:W3CDTF">2023-02-01T09:58:54Z</dcterms:created>
  <dcterms:modified xsi:type="dcterms:W3CDTF">2023-02-27T11:35:01Z</dcterms:modified>
</cp:coreProperties>
</file>